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6f75fceb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6f75fc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75fc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75fc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75fceb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75fce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37921b1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37921b1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5fce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5fce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37921b14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37921b14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75fce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75fce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Untitled Team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Parker Winters, Nick Stitely, Matthew O’Hern, Myles Wright</a:t>
            </a:r>
            <a:endParaRPr sz="14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51" y="4116950"/>
            <a:ext cx="213575" cy="2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350" y="2173450"/>
            <a:ext cx="104100" cy="10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Team Members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73" name="Google Shape;73;p14"/>
          <p:cNvGrpSpPr/>
          <p:nvPr/>
        </p:nvGrpSpPr>
        <p:grpSpPr>
          <a:xfrm>
            <a:off x="431475" y="1366425"/>
            <a:ext cx="1644325" cy="1644300"/>
            <a:chOff x="431475" y="1351550"/>
            <a:chExt cx="1644325" cy="1644300"/>
          </a:xfrm>
        </p:grpSpPr>
        <p:sp>
          <p:nvSpPr>
            <p:cNvPr id="74" name="Google Shape;74;p14"/>
            <p:cNvSpPr/>
            <p:nvPr/>
          </p:nvSpPr>
          <p:spPr>
            <a:xfrm>
              <a:off x="43150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woman with purple hair" id="75" name="Google Shape;75;p14"/>
            <p:cNvPicPr preferRelativeResize="0"/>
            <p:nvPr/>
          </p:nvPicPr>
          <p:blipFill rotWithShape="1">
            <a:blip r:embed="rId3">
              <a:alphaModFix/>
            </a:blip>
            <a:srcRect b="0" l="-6205" r="-6216" t="-12422"/>
            <a:stretch/>
          </p:blipFill>
          <p:spPr>
            <a:xfrm>
              <a:off x="431475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76" name="Google Shape;76;p14"/>
          <p:cNvSpPr txBox="1"/>
          <p:nvPr>
            <p:ph idx="4294967295" type="body"/>
          </p:nvPr>
        </p:nvSpPr>
        <p:spPr>
          <a:xfrm>
            <a:off x="16495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Myles Wright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77" name="Google Shape;77;p14"/>
          <p:cNvCxnSpPr/>
          <p:nvPr/>
        </p:nvCxnSpPr>
        <p:spPr>
          <a:xfrm>
            <a:off x="11181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4"/>
          <p:cNvSpPr txBox="1"/>
          <p:nvPr>
            <p:ph idx="4294967295" type="body"/>
          </p:nvPr>
        </p:nvSpPr>
        <p:spPr>
          <a:xfrm>
            <a:off x="164925" y="3613386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Scrum Master</a:t>
            </a:r>
            <a:endParaRPr sz="1100"/>
          </a:p>
        </p:txBody>
      </p:sp>
      <p:grpSp>
        <p:nvGrpSpPr>
          <p:cNvPr id="79" name="Google Shape;79;p14"/>
          <p:cNvGrpSpPr/>
          <p:nvPr/>
        </p:nvGrpSpPr>
        <p:grpSpPr>
          <a:xfrm>
            <a:off x="2649463" y="1351550"/>
            <a:ext cx="1644300" cy="1659175"/>
            <a:chOff x="2649450" y="1351550"/>
            <a:chExt cx="1644300" cy="1659175"/>
          </a:xfrm>
        </p:grpSpPr>
        <p:sp>
          <p:nvSpPr>
            <p:cNvPr id="80" name="Google Shape;80;p14"/>
            <p:cNvSpPr/>
            <p:nvPr/>
          </p:nvSpPr>
          <p:spPr>
            <a:xfrm>
              <a:off x="264945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boy in a yellow shirt" id="81" name="Google Shape;81;p14"/>
            <p:cNvPicPr preferRelativeResize="0"/>
            <p:nvPr/>
          </p:nvPicPr>
          <p:blipFill rotWithShape="1">
            <a:blip r:embed="rId4">
              <a:alphaModFix/>
            </a:blip>
            <a:srcRect b="0" l="-8182" r="-4214" t="-12397"/>
            <a:stretch/>
          </p:blipFill>
          <p:spPr>
            <a:xfrm>
              <a:off x="2649450" y="1366425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82" name="Google Shape;82;p14"/>
          <p:cNvSpPr txBox="1"/>
          <p:nvPr>
            <p:ph idx="4294967295" type="body"/>
          </p:nvPr>
        </p:nvSpPr>
        <p:spPr>
          <a:xfrm>
            <a:off x="2374559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Parker Winters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83" name="Google Shape;83;p14"/>
          <p:cNvCxnSpPr/>
          <p:nvPr/>
        </p:nvCxnSpPr>
        <p:spPr>
          <a:xfrm>
            <a:off x="332780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14"/>
          <p:cNvSpPr txBox="1"/>
          <p:nvPr>
            <p:ph idx="4294967295" type="body"/>
          </p:nvPr>
        </p:nvSpPr>
        <p:spPr>
          <a:xfrm>
            <a:off x="237454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Front- End Developer</a:t>
            </a:r>
            <a:endParaRPr sz="1100"/>
          </a:p>
        </p:txBody>
      </p:sp>
      <p:grpSp>
        <p:nvGrpSpPr>
          <p:cNvPr id="85" name="Google Shape;85;p14"/>
          <p:cNvGrpSpPr/>
          <p:nvPr/>
        </p:nvGrpSpPr>
        <p:grpSpPr>
          <a:xfrm>
            <a:off x="4867425" y="1366425"/>
            <a:ext cx="1644312" cy="1644300"/>
            <a:chOff x="4867413" y="1351550"/>
            <a:chExt cx="1644312" cy="1644300"/>
          </a:xfrm>
        </p:grpSpPr>
        <p:sp>
          <p:nvSpPr>
            <p:cNvPr id="86" name="Google Shape;86;p14"/>
            <p:cNvSpPr/>
            <p:nvPr/>
          </p:nvSpPr>
          <p:spPr>
            <a:xfrm>
              <a:off x="4867413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woman with orange hair" id="87" name="Google Shape;87;p14"/>
            <p:cNvPicPr preferRelativeResize="0"/>
            <p:nvPr/>
          </p:nvPicPr>
          <p:blipFill rotWithShape="1">
            <a:blip r:embed="rId5">
              <a:alphaModFix/>
            </a:blip>
            <a:srcRect b="0" l="-4969" r="-4969" t="-9938"/>
            <a:stretch/>
          </p:blipFill>
          <p:spPr>
            <a:xfrm>
              <a:off x="4867425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4"/>
          <p:cNvSpPr txBox="1"/>
          <p:nvPr>
            <p:ph idx="4294967295" type="body"/>
          </p:nvPr>
        </p:nvSpPr>
        <p:spPr>
          <a:xfrm>
            <a:off x="4584180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Nick Stitely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5554075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4"/>
          <p:cNvSpPr txBox="1"/>
          <p:nvPr>
            <p:ph idx="4294967295" type="body"/>
          </p:nvPr>
        </p:nvSpPr>
        <p:spPr>
          <a:xfrm>
            <a:off x="4584169" y="368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Back-End / Database Developer</a:t>
            </a:r>
            <a:endParaRPr sz="1100"/>
          </a:p>
        </p:txBody>
      </p:sp>
      <p:grpSp>
        <p:nvGrpSpPr>
          <p:cNvPr id="91" name="Google Shape;91;p14"/>
          <p:cNvGrpSpPr/>
          <p:nvPr/>
        </p:nvGrpSpPr>
        <p:grpSpPr>
          <a:xfrm>
            <a:off x="7085400" y="1366425"/>
            <a:ext cx="1644300" cy="1644300"/>
            <a:chOff x="7085400" y="1351550"/>
            <a:chExt cx="1644300" cy="1644300"/>
          </a:xfrm>
        </p:grpSpPr>
        <p:sp>
          <p:nvSpPr>
            <p:cNvPr id="92" name="Google Shape;92;p14"/>
            <p:cNvSpPr/>
            <p:nvPr/>
          </p:nvSpPr>
          <p:spPr>
            <a:xfrm>
              <a:off x="708540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Cartoonish illustration of a man in a blue shirt" id="93" name="Google Shape;93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7085400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679380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>
                <a:solidFill>
                  <a:schemeClr val="accent5"/>
                </a:solidFill>
              </a:rPr>
              <a:t>Matthew O’Hern</a:t>
            </a:r>
            <a:endParaRPr sz="2100">
              <a:solidFill>
                <a:schemeClr val="accent5"/>
              </a:solidFill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7747050" y="361337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4"/>
          <p:cNvSpPr txBox="1"/>
          <p:nvPr>
            <p:ph idx="4294967295" type="body"/>
          </p:nvPr>
        </p:nvSpPr>
        <p:spPr>
          <a:xfrm>
            <a:off x="67937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/>
              <a:t>Full-Stack Developer</a:t>
            </a:r>
            <a:endParaRPr sz="1100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0450" y="2353150"/>
            <a:ext cx="131284" cy="1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The IT Help Desk Project is an internal help desk that uses submitted tickets to solve problems.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There are four types of users: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Admin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Member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Member</a:t>
            </a:r>
            <a:endParaRPr/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265500" y="13088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Help Desk</a:t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00" y="2724151"/>
            <a:ext cx="3627896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4 Goals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an Admin, I want to be able to view all of the system’s users on one page 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User, I want to be able to edit my account information 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User, I want to be able to view an ‘Online Help’ page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an Admin, I want to be able to view submitted tickets that have not been assigned yet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 Report Manager, I want to be able to generate a report 3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3725" y="3386825"/>
            <a:ext cx="1971676" cy="15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875" y="3745375"/>
            <a:ext cx="1831300" cy="229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cxnSp>
        <p:nvCxnSpPr>
          <p:cNvPr id="118" name="Google Shape;118;p17"/>
          <p:cNvCxnSpPr/>
          <p:nvPr/>
        </p:nvCxnSpPr>
        <p:spPr>
          <a:xfrm>
            <a:off x="418675" y="1811883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638" y="83547"/>
            <a:ext cx="3518122" cy="527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Sorting users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87900" y="1515674"/>
            <a:ext cx="83682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Made a sorting function to sort users base off selected sorting method</a:t>
            </a:r>
            <a:r>
              <a:rPr lang="en">
                <a:solidFill>
                  <a:srgbClr val="FF00FF"/>
                </a:solidFill>
              </a:rPr>
              <a:t>.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387900" y="22820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Web browser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387900" y="3163849"/>
            <a:ext cx="83682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Made a web browser for online help</a:t>
            </a:r>
            <a:r>
              <a:rPr lang="en">
                <a:solidFill>
                  <a:srgbClr val="FF00FF"/>
                </a:solidFill>
              </a:rPr>
              <a:t>.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025" y="86459"/>
            <a:ext cx="2139575" cy="14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0475" y="2129175"/>
            <a:ext cx="2684501" cy="272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265500" y="1818600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Updates</a:t>
            </a:r>
            <a:endParaRPr/>
          </a:p>
        </p:txBody>
      </p:sp>
      <p:sp>
        <p:nvSpPr>
          <p:cNvPr id="135" name="Google Shape;135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priority value to the tickets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Granted alter </a:t>
            </a:r>
            <a:r>
              <a:rPr lang="en"/>
              <a:t>privileges so that reports and tickets may now be worked on / updated.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/>
        </p:nvSpPr>
        <p:spPr>
          <a:xfrm>
            <a:off x="732675" y="17022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Report Generation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925100" y="880700"/>
            <a:ext cx="42627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Three kinds of reports can be generated: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Unsolved Report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Solved Report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Existing Tickets Report(all tickets)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865875" y="2323050"/>
            <a:ext cx="60909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Database Manager Progress</a:t>
            </a:r>
            <a:endParaRPr sz="30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925100" y="3100900"/>
            <a:ext cx="4262700" cy="13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Update Functions for users and reports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Insert for reports and notes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Counting functions for report class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Difficulties &amp; Plans For Next Sprint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211307" y="1705030"/>
            <a:ext cx="1233485" cy="1233485"/>
            <a:chOff x="1700550" y="1498632"/>
            <a:chExt cx="1053900" cy="1053900"/>
          </a:xfrm>
        </p:grpSpPr>
        <p:sp>
          <p:nvSpPr>
            <p:cNvPr id="151" name="Google Shape;151;p21"/>
            <p:cNvSpPr/>
            <p:nvPr/>
          </p:nvSpPr>
          <p:spPr>
            <a:xfrm>
              <a:off x="170055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1956450" y="1729405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21"/>
          <p:cNvGrpSpPr/>
          <p:nvPr/>
        </p:nvGrpSpPr>
        <p:grpSpPr>
          <a:xfrm>
            <a:off x="2583323" y="1705030"/>
            <a:ext cx="1233485" cy="1233485"/>
            <a:chOff x="2872812" y="1498619"/>
            <a:chExt cx="1053900" cy="1053900"/>
          </a:xfrm>
        </p:grpSpPr>
        <p:sp>
          <p:nvSpPr>
            <p:cNvPr id="154" name="Google Shape;154;p21"/>
            <p:cNvSpPr/>
            <p:nvPr/>
          </p:nvSpPr>
          <p:spPr>
            <a:xfrm>
              <a:off x="2872812" y="1498619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128712" y="1729418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21"/>
          <p:cNvGrpSpPr/>
          <p:nvPr/>
        </p:nvGrpSpPr>
        <p:grpSpPr>
          <a:xfrm>
            <a:off x="3955309" y="1705030"/>
            <a:ext cx="1233485" cy="1233485"/>
            <a:chOff x="4045050" y="1484544"/>
            <a:chExt cx="1053900" cy="1053900"/>
          </a:xfrm>
        </p:grpSpPr>
        <p:sp>
          <p:nvSpPr>
            <p:cNvPr id="157" name="Google Shape;157;p21"/>
            <p:cNvSpPr/>
            <p:nvPr/>
          </p:nvSpPr>
          <p:spPr>
            <a:xfrm>
              <a:off x="4045050" y="1484544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4300950" y="1715343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21"/>
          <p:cNvGrpSpPr/>
          <p:nvPr/>
        </p:nvGrpSpPr>
        <p:grpSpPr>
          <a:xfrm>
            <a:off x="5327311" y="1705030"/>
            <a:ext cx="1233485" cy="1233485"/>
            <a:chOff x="5217300" y="1498632"/>
            <a:chExt cx="1053900" cy="1053900"/>
          </a:xfrm>
        </p:grpSpPr>
        <p:sp>
          <p:nvSpPr>
            <p:cNvPr id="160" name="Google Shape;160;p21"/>
            <p:cNvSpPr/>
            <p:nvPr/>
          </p:nvSpPr>
          <p:spPr>
            <a:xfrm>
              <a:off x="521730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547320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21"/>
          <p:cNvGrpSpPr/>
          <p:nvPr/>
        </p:nvGrpSpPr>
        <p:grpSpPr>
          <a:xfrm>
            <a:off x="6699312" y="1705030"/>
            <a:ext cx="1233485" cy="1233485"/>
            <a:chOff x="6389550" y="1498632"/>
            <a:chExt cx="1053900" cy="1053900"/>
          </a:xfrm>
        </p:grpSpPr>
        <p:sp>
          <p:nvSpPr>
            <p:cNvPr id="163" name="Google Shape;163;p21"/>
            <p:cNvSpPr/>
            <p:nvPr/>
          </p:nvSpPr>
          <p:spPr>
            <a:xfrm>
              <a:off x="6389550" y="1498632"/>
              <a:ext cx="1053900" cy="105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6645450" y="1729430"/>
              <a:ext cx="542100" cy="5154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5" name="Google Shape;1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300" y="3175927"/>
            <a:ext cx="2368349" cy="196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302" y="2938525"/>
            <a:ext cx="1470697" cy="220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